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9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5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1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8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FB1E-6EFB-4A9F-9C6D-3C9E968A1F1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25F3-39FE-44F4-8F2C-E1652784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-1"/>
            <a:ext cx="5363308" cy="71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Mirano, Julian</dc:creator>
  <cp:lastModifiedBy>Mirano, Julian</cp:lastModifiedBy>
  <cp:revision>1</cp:revision>
  <dcterms:created xsi:type="dcterms:W3CDTF">2019-01-24T16:45:30Z</dcterms:created>
  <dcterms:modified xsi:type="dcterms:W3CDTF">2019-01-24T16:45:49Z</dcterms:modified>
</cp:coreProperties>
</file>